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65" r:id="rId5"/>
    <p:sldId id="273" r:id="rId6"/>
    <p:sldId id="274" r:id="rId7"/>
    <p:sldId id="275" r:id="rId8"/>
    <p:sldId id="277" r:id="rId9"/>
    <p:sldId id="268" r:id="rId10"/>
    <p:sldId id="262" r:id="rId11"/>
    <p:sldId id="266" r:id="rId12"/>
    <p:sldId id="272" r:id="rId13"/>
    <p:sldId id="279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BD346-2BF8-46CC-9BF2-593991DD0EF6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788B9-D68A-45D5-A6F9-0BF7DEB8D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0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8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1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4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95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9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788B9-D68A-45D5-A6F9-0BF7DEB8D7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6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5BD44-904E-B286-D5B5-6D2F3190F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AAA4D7-B87A-CDA7-933B-57739DB75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75424-FC1D-E48B-4E6F-C763A50A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1B891-C9A4-6337-01DE-D840C0B1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3D659-C0AD-50FD-4C36-4A65BE81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5F5A5-56D9-4347-40E7-559F595C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0AB48B-79F3-D782-F5B9-68E456DCC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486AD-7E76-4E24-3E6B-4ECB053A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C9ADD-A1FB-5A17-DAD9-95EFFF65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5FD64-8C26-237D-6B9C-426EBC20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4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185D4E-36B6-B35C-B861-13124EB80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AB7C11-67EA-4621-6A37-08377DAE6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FF18C-EF86-513C-F138-D2697CF1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3B9A7-FB64-2B0C-381D-8AABFA7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FE6F8-CEA2-77D0-6C98-F88901A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4E867-8E00-A28A-68D8-A3FF82ED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F71B2-6A94-34B0-E5BD-A16827F6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A1F1C-87C4-7249-7889-64882F83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DF744-B456-E271-91B7-F2CB54BC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3D80-365D-7D6C-C933-BAB41C9F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5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E396-8A1F-A0CB-1EC4-67A9F0B3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AFA3B-E8F6-D87D-AF6D-D54452D1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1AB62-FE94-B004-9298-84D45E02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82E7-1D8B-9317-3866-34F08A4D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30A4F-F1D0-9817-9F31-26EAC03C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7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A38A-0830-9F80-D1AB-574E6C79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1B9EF-184F-8891-348A-3C3262182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953C0B-C1F5-302E-A8C2-2EE4FA41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546BE-AF16-3711-FA7E-A5308C8C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91CAE-7998-2046-DEE7-9D89FA6F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3B12F-433E-EC24-2F4B-A49A3C95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4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42C9A-3824-E243-C105-6305767D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C4568-706B-DB63-13FF-DD2AB369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1C286-B072-4D74-90E3-064ADC2E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3934B6-CE01-FFAA-75ED-90C76535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FB58A3-B536-1F6E-871E-C6076DE29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20A15D-482E-2BD8-29AF-0FED9AC8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509EC3-9F9F-C455-902E-6379A253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89CAF0-08E0-5E8D-93DA-04C014FC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2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178E-A4C5-AF26-879D-59E9BFE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35194-3FF8-748C-3C5D-D4846DAD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CD7B88-5D74-C07D-9FC3-6C74691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CEE04C-1EF7-8EDC-4144-D9E7331D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2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15DB17-4E25-9D00-39F3-6E865E3D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8C4266-CCF5-28D9-EE15-09B69236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5EB6-9B65-9A1A-217C-1E703FB5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3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CD9F8-4AF2-B531-153E-01E9EF5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318BD-75BD-1C0D-2AD5-FBAAD34E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00BBB-4CE5-3F36-B436-D68ACA431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ECE7A0-C7CD-7BD5-EF1D-10A350D2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57E7A-DCA8-4623-B2F8-F409D78A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95267-1952-6CCC-928C-F3E4969E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1D8A-6A02-C5AF-2060-DA14B7DE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FCC0D7-5397-680B-D6AF-5A000F9BA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766D6-412C-A1CE-444C-0560EF872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5A39F-7BFA-A057-4A51-39E576C8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883D7-8E21-45F0-1AC4-9AEE141B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7FE4F-3BA9-1032-05E9-45D27F47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38D2C6-BDDD-4FB8-9E3F-D74FCA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677576-A0A3-10E9-E687-0C8C23B5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4816A-C63A-0401-2DF0-0D1989FFE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0568B-73DF-4C48-B818-D425085DC890}" type="datetimeFigureOut">
              <a:rPr lang="ko-KR" altLang="en-US" smtClean="0"/>
              <a:t>24-09-10(Tue)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EE3C2-53B7-F6CB-B3FD-220AF060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46F17-6DCB-53EE-2FEF-3E5902C62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056F4B-3A1E-DE45-885E-FD5A752939C1}"/>
              </a:ext>
            </a:extLst>
          </p:cNvPr>
          <p:cNvSpPr txBox="1"/>
          <p:nvPr/>
        </p:nvSpPr>
        <p:spPr>
          <a:xfrm>
            <a:off x="513347" y="531950"/>
            <a:ext cx="108564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/>
              <a:t>Stable</a:t>
            </a:r>
            <a:r>
              <a:rPr lang="ko-KR" altLang="en-US" sz="6000" spc="-150" dirty="0"/>
              <a:t> </a:t>
            </a:r>
            <a:r>
              <a:rPr lang="en-US" altLang="ko-KR" sz="6000" spc="-150" dirty="0"/>
              <a:t>Diffusion</a:t>
            </a:r>
            <a:r>
              <a:rPr lang="ko-KR" altLang="en-US" sz="6000" spc="-150" dirty="0"/>
              <a:t> 모델에 </a:t>
            </a:r>
            <a:r>
              <a:rPr lang="en-US" altLang="ko-KR" sz="6000" spc="-150" dirty="0"/>
              <a:t>LoRA</a:t>
            </a:r>
            <a:r>
              <a:rPr lang="ko-KR" altLang="en-US" sz="6000" spc="-150" dirty="0"/>
              <a:t>를 </a:t>
            </a:r>
            <a:endParaRPr lang="en-US" altLang="ko-KR" sz="6000" spc="-150" dirty="0"/>
          </a:p>
          <a:p>
            <a:r>
              <a:rPr lang="ko-KR" altLang="en-US" sz="6000" spc="-150" dirty="0"/>
              <a:t>적용한 유니티 에셋 생성 도구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33C7C-C66D-4A80-B8F9-99224F86DE84}"/>
              </a:ext>
            </a:extLst>
          </p:cNvPr>
          <p:cNvSpPr txBox="1"/>
          <p:nvPr/>
        </p:nvSpPr>
        <p:spPr>
          <a:xfrm>
            <a:off x="513347" y="4083282"/>
            <a:ext cx="1580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20191756 </a:t>
            </a:r>
            <a:r>
              <a:rPr lang="ko-KR" altLang="en-US" sz="1400" dirty="0"/>
              <a:t>최성우</a:t>
            </a:r>
            <a:endParaRPr lang="en-US" altLang="ko-KR" sz="1400" dirty="0"/>
          </a:p>
          <a:p>
            <a:r>
              <a:rPr lang="en-US" altLang="ko-KR" sz="1400" dirty="0"/>
              <a:t>20191758 </a:t>
            </a:r>
            <a:r>
              <a:rPr lang="ko-KR" altLang="en-US" sz="1400" dirty="0"/>
              <a:t>홍범수</a:t>
            </a:r>
            <a:endParaRPr lang="en-US" altLang="ko-KR" sz="1400" dirty="0"/>
          </a:p>
          <a:p>
            <a:r>
              <a:rPr lang="en-US" altLang="ko-KR" sz="1400" dirty="0"/>
              <a:t>20217143 </a:t>
            </a:r>
            <a:r>
              <a:rPr lang="ko-KR" altLang="en-US" sz="1400" dirty="0"/>
              <a:t>윤준식</a:t>
            </a:r>
            <a:endParaRPr lang="en-US" altLang="ko-KR" sz="1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0BE8E5-821D-0B5B-F3AD-969B03000F27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01677C-5926-C54F-21C3-B796A9E3B976}"/>
              </a:ext>
            </a:extLst>
          </p:cNvPr>
          <p:cNvSpPr txBox="1"/>
          <p:nvPr/>
        </p:nvSpPr>
        <p:spPr>
          <a:xfrm>
            <a:off x="513347" y="2606263"/>
            <a:ext cx="2826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/>
              <a:t>Caffeine Fighter</a:t>
            </a:r>
          </a:p>
          <a:p>
            <a:r>
              <a:rPr lang="ko-KR" altLang="en-US" sz="3200" spc="-150" dirty="0"/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119198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0A4BE9A-0FCE-BB0D-0F49-18C76454C711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2220B7-6C17-FCF0-7E4B-F8D1BD7736AE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latin typeface="+mj-ea"/>
                  <a:ea typeface="+mj-ea"/>
                </a:rPr>
                <a:t>3</a:t>
              </a:r>
              <a:endParaRPr lang="ko-KR" altLang="en-US" sz="19900" b="1" dirty="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9D582A-FB2B-5297-87C0-2326F5DE396F}"/>
                </a:ext>
              </a:extLst>
            </p:cNvPr>
            <p:cNvSpPr txBox="1"/>
            <p:nvPr/>
          </p:nvSpPr>
          <p:spPr>
            <a:xfrm>
              <a:off x="6817895" y="3350782"/>
              <a:ext cx="5374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spc="-300" dirty="0">
                  <a:latin typeface="+mn-ea"/>
                </a:rPr>
                <a:t>향후계획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6AE85-D587-8CEB-D1BB-52271F66D04B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169668-1216-C141-5DDA-FF258D42B100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0B6B16-0213-0BC1-1E59-5F84E0E2063C}"/>
              </a:ext>
            </a:extLst>
          </p:cNvPr>
          <p:cNvCxnSpPr>
            <a:cxnSpLocks/>
          </p:cNvCxnSpPr>
          <p:nvPr/>
        </p:nvCxnSpPr>
        <p:spPr>
          <a:xfrm>
            <a:off x="6817895" y="5259795"/>
            <a:ext cx="53741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9B466B-C44A-0279-9EDD-16645CA2479A}"/>
              </a:ext>
            </a:extLst>
          </p:cNvPr>
          <p:cNvCxnSpPr>
            <a:cxnSpLocks/>
          </p:cNvCxnSpPr>
          <p:nvPr/>
        </p:nvCxnSpPr>
        <p:spPr>
          <a:xfrm>
            <a:off x="6834188" y="5508448"/>
            <a:ext cx="535781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5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향후계획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8D0DE4-8FD6-D800-A801-892ABD1B0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730891"/>
              </p:ext>
            </p:extLst>
          </p:nvPr>
        </p:nvGraphicFramePr>
        <p:xfrm>
          <a:off x="653386" y="1738072"/>
          <a:ext cx="10885228" cy="387281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504613">
                  <a:extLst>
                    <a:ext uri="{9D8B030D-6E8A-4147-A177-3AD203B41FA5}">
                      <a16:colId xmlns:a16="http://schemas.microsoft.com/office/drawing/2014/main" val="1589285963"/>
                    </a:ext>
                  </a:extLst>
                </a:gridCol>
                <a:gridCol w="3504613">
                  <a:extLst>
                    <a:ext uri="{9D8B030D-6E8A-4147-A177-3AD203B41FA5}">
                      <a16:colId xmlns:a16="http://schemas.microsoft.com/office/drawing/2014/main" val="168904215"/>
                    </a:ext>
                  </a:extLst>
                </a:gridCol>
                <a:gridCol w="1938001">
                  <a:extLst>
                    <a:ext uri="{9D8B030D-6E8A-4147-A177-3AD203B41FA5}">
                      <a16:colId xmlns:a16="http://schemas.microsoft.com/office/drawing/2014/main" val="1557881060"/>
                    </a:ext>
                  </a:extLst>
                </a:gridCol>
                <a:gridCol w="1938001">
                  <a:extLst>
                    <a:ext uri="{9D8B030D-6E8A-4147-A177-3AD203B41FA5}">
                      <a16:colId xmlns:a16="http://schemas.microsoft.com/office/drawing/2014/main" val="1354689368"/>
                    </a:ext>
                  </a:extLst>
                </a:gridCol>
              </a:tblGrid>
              <a:tr h="446839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400" dirty="0">
                          <a:effectLst/>
                        </a:rPr>
                        <a:t>추진내용</a:t>
                      </a:r>
                      <a:endParaRPr lang="ko-KR" altLang="en-US" sz="2400" dirty="0">
                        <a:effectLst/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effectLst/>
                        </a:rPr>
                        <a:t>추진내용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dirty="0"/>
                        <a:t>추진일정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28846"/>
                  </a:ext>
                </a:extLst>
              </a:tr>
              <a:tr h="446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5806196"/>
                  </a:ext>
                </a:extLst>
              </a:tr>
              <a:tr h="940844">
                <a:tc rowSpan="2"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effectLst/>
                        </a:rPr>
                        <a:t>개발</a:t>
                      </a:r>
                      <a:endParaRPr lang="ko-KR" sz="24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여러 장 배경 제거 기능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8957568"/>
                  </a:ext>
                </a:extLst>
              </a:tr>
              <a:tr h="9408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8000" marR="0" lvl="0" indent="-5080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2000" b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HY중고딕" panose="02030600000101010101" pitchFamily="18" charset="-127"/>
                        </a:rPr>
                        <a:t>생성 도구 활용 게임 제작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0966238"/>
                  </a:ext>
                </a:extLst>
              </a:tr>
              <a:tr h="546958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effectLst/>
                        </a:rPr>
                        <a:t>테스트</a:t>
                      </a:r>
                      <a:endParaRPr lang="ko-KR" sz="24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000" dirty="0">
                          <a:effectLst/>
                        </a:rPr>
                        <a:t>생성 결과 테스트</a:t>
                      </a:r>
                      <a:endParaRPr lang="ko-KR" sz="20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352026"/>
                  </a:ext>
                </a:extLst>
              </a:tr>
              <a:tr h="550486">
                <a:tc>
                  <a:txBody>
                    <a:bodyPr/>
                    <a:lstStyle/>
                    <a:p>
                      <a:pPr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400" dirty="0">
                          <a:effectLst/>
                        </a:rPr>
                        <a:t>종료</a:t>
                      </a:r>
                      <a:endParaRPr lang="ko-KR" sz="24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0" indent="-1016000" algn="ctr"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sz="2000" dirty="0">
                          <a:effectLst/>
                        </a:rPr>
                        <a:t>웹 앱 서비스화</a:t>
                      </a:r>
                      <a:endParaRPr lang="ko-KR" sz="5400" b="1" dirty="0">
                        <a:solidFill>
                          <a:srgbClr val="000000"/>
                        </a:solidFill>
                        <a:effectLst/>
                        <a:latin typeface="+mj-lt"/>
                        <a:ea typeface="HY중고딕" panose="02030600000101010101" pitchFamily="18" charset="-127"/>
                        <a:cs typeface="HY중고딕" panose="02030600000101010101" pitchFamily="18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>
                        <a:latin typeface="+mj-l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83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11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향후계획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CD2FE0B-C0C3-A9A5-4BC9-B1FAC70E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5" y="1317928"/>
            <a:ext cx="10109200" cy="45284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E7E3F4-D283-3346-0A0C-7DCCACE8F5D7}"/>
              </a:ext>
            </a:extLst>
          </p:cNvPr>
          <p:cNvSpPr/>
          <p:nvPr/>
        </p:nvSpPr>
        <p:spPr>
          <a:xfrm>
            <a:off x="986315" y="1773854"/>
            <a:ext cx="4858537" cy="25102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0F55A5-3193-1FDC-BD63-CAD897650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14" y="2381207"/>
            <a:ext cx="4858538" cy="25102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7BAF96-58D7-2274-6DC3-AE907F495A59}"/>
              </a:ext>
            </a:extLst>
          </p:cNvPr>
          <p:cNvSpPr/>
          <p:nvPr/>
        </p:nvSpPr>
        <p:spPr>
          <a:xfrm>
            <a:off x="1048145" y="1840443"/>
            <a:ext cx="4734876" cy="4096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폴더 경로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024DB-25A3-4FE1-4E65-134BD26196FC}"/>
              </a:ext>
            </a:extLst>
          </p:cNvPr>
          <p:cNvSpPr txBox="1"/>
          <p:nvPr/>
        </p:nvSpPr>
        <p:spPr>
          <a:xfrm>
            <a:off x="1431721" y="677992"/>
            <a:ext cx="601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여러 장의 이미지를 폴더 경로를 입력하여 배치로 처리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819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향후계획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9024DB-25A3-4FE1-4E65-134BD26196FC}"/>
              </a:ext>
            </a:extLst>
          </p:cNvPr>
          <p:cNvSpPr txBox="1"/>
          <p:nvPr/>
        </p:nvSpPr>
        <p:spPr>
          <a:xfrm>
            <a:off x="1431721" y="67799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테스트 게임 제작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8B5B8-E2F9-04BD-7CFD-5BEF1AE722D4}"/>
              </a:ext>
            </a:extLst>
          </p:cNvPr>
          <p:cNvSpPr txBox="1"/>
          <p:nvPr/>
        </p:nvSpPr>
        <p:spPr>
          <a:xfrm>
            <a:off x="1731128" y="1038229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생성도구와 유니티를 활용한 간단한 게임을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실제 사용이 가능하다는 것을 증명</a:t>
            </a:r>
            <a:endParaRPr lang="en-US" altLang="ko-KR" sz="16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B943B37-1A2E-095B-DCE3-4C19CCBD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5" y="1983241"/>
            <a:ext cx="5605255" cy="41061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78F701-D946-C17E-0631-AD5428402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1786139"/>
            <a:ext cx="4937570" cy="45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향후계획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9024DB-25A3-4FE1-4E65-134BD26196FC}"/>
              </a:ext>
            </a:extLst>
          </p:cNvPr>
          <p:cNvSpPr txBox="1"/>
          <p:nvPr/>
        </p:nvSpPr>
        <p:spPr>
          <a:xfrm>
            <a:off x="1431721" y="67799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테스트 게임 제작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8B5B8-E2F9-04BD-7CFD-5BEF1AE722D4}"/>
              </a:ext>
            </a:extLst>
          </p:cNvPr>
          <p:cNvSpPr txBox="1"/>
          <p:nvPr/>
        </p:nvSpPr>
        <p:spPr>
          <a:xfrm>
            <a:off x="1731128" y="1038229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생성도구와 유니티를 활용한 간단한 게임을 제작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실제 사용이 가능하다는 것을 증명</a:t>
            </a:r>
            <a:endParaRPr lang="en-US" altLang="ko-KR" sz="1600" dirty="0"/>
          </a:p>
        </p:txBody>
      </p:sp>
      <p:pic>
        <p:nvPicPr>
          <p:cNvPr id="22" name="그림 21" descr="픽셀, 상징이(가) 표시된 사진&#10;&#10;자동 생성된 설명">
            <a:extLst>
              <a:ext uri="{FF2B5EF4-FFF2-40B4-BE49-F238E27FC236}">
                <a16:creationId xmlns:a16="http://schemas.microsoft.com/office/drawing/2014/main" id="{740F25A9-3597-3504-7B68-7CC818236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53641" y="2471577"/>
            <a:ext cx="2495016" cy="24950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5FF11DC-343D-5695-5825-074422C7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2"/>
          <a:stretch/>
        </p:blipFill>
        <p:spPr>
          <a:xfrm>
            <a:off x="4881124" y="1737855"/>
            <a:ext cx="2586507" cy="451104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37D88-270B-213B-E7A6-DE091D31C4EE}"/>
              </a:ext>
            </a:extLst>
          </p:cNvPr>
          <p:cNvCxnSpPr>
            <a:cxnSpLocks/>
          </p:cNvCxnSpPr>
          <p:nvPr/>
        </p:nvCxnSpPr>
        <p:spPr>
          <a:xfrm>
            <a:off x="3551582" y="4239259"/>
            <a:ext cx="1630018" cy="13792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2" name="그림 51" descr="픽셀, 스크린샷, 3D 모델링이(가) 표시된 사진&#10;&#10;자동 생성된 설명">
            <a:extLst>
              <a:ext uri="{FF2B5EF4-FFF2-40B4-BE49-F238E27FC236}">
                <a16:creationId xmlns:a16="http://schemas.microsoft.com/office/drawing/2014/main" id="{61B490DC-FBE5-7459-483C-E62F1E3B0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82" y="1623004"/>
            <a:ext cx="1406207" cy="1466617"/>
          </a:xfrm>
          <a:prstGeom prst="rect">
            <a:avLst/>
          </a:prstGeom>
        </p:spPr>
      </p:pic>
      <p:pic>
        <p:nvPicPr>
          <p:cNvPr id="54" name="그림 53" descr="예술, 스크린샷, 대칭, 픽셀이(가) 표시된 사진&#10;&#10;자동 생성된 설명">
            <a:extLst>
              <a:ext uri="{FF2B5EF4-FFF2-40B4-BE49-F238E27FC236}">
                <a16:creationId xmlns:a16="http://schemas.microsoft.com/office/drawing/2014/main" id="{E7996577-808F-277F-6BEE-72FA7E5BF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85" y="3085585"/>
            <a:ext cx="1508575" cy="1505628"/>
          </a:xfrm>
          <a:prstGeom prst="rect">
            <a:avLst/>
          </a:prstGeom>
        </p:spPr>
      </p:pic>
      <p:pic>
        <p:nvPicPr>
          <p:cNvPr id="56" name="그림 55" descr="상징, 비행기이(가) 표시된 사진&#10;&#10;자동 생성된 설명">
            <a:extLst>
              <a:ext uri="{FF2B5EF4-FFF2-40B4-BE49-F238E27FC236}">
                <a16:creationId xmlns:a16="http://schemas.microsoft.com/office/drawing/2014/main" id="{FEE84E0C-85A8-DC00-982D-34590FB5C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19" y="1678171"/>
            <a:ext cx="1730273" cy="1356282"/>
          </a:xfrm>
          <a:prstGeom prst="rect">
            <a:avLst/>
          </a:prstGeom>
        </p:spPr>
      </p:pic>
      <p:pic>
        <p:nvPicPr>
          <p:cNvPr id="58" name="그림 57" descr="축적 모형이(가) 표시된 사진&#10;&#10;자동 생성된 설명">
            <a:extLst>
              <a:ext uri="{FF2B5EF4-FFF2-40B4-BE49-F238E27FC236}">
                <a16:creationId xmlns:a16="http://schemas.microsoft.com/office/drawing/2014/main" id="{78F87465-F7CE-5B09-AD8B-469BBC500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841" y="2993641"/>
            <a:ext cx="1638745" cy="1606738"/>
          </a:xfrm>
          <a:prstGeom prst="rect">
            <a:avLst/>
          </a:prstGeom>
        </p:spPr>
      </p:pic>
      <p:pic>
        <p:nvPicPr>
          <p:cNvPr id="60" name="그림 59" descr="교통, 3D 모델링, 우주선, 픽셀이(가) 표시된 사진&#10;&#10;자동 생성된 설명">
            <a:extLst>
              <a:ext uri="{FF2B5EF4-FFF2-40B4-BE49-F238E27FC236}">
                <a16:creationId xmlns:a16="http://schemas.microsoft.com/office/drawing/2014/main" id="{AEB6E425-BEC4-6F8C-A726-43EC79211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38" y="4607370"/>
            <a:ext cx="1679468" cy="1679468"/>
          </a:xfrm>
          <a:prstGeom prst="rect">
            <a:avLst/>
          </a:prstGeom>
        </p:spPr>
      </p:pic>
      <p:pic>
        <p:nvPicPr>
          <p:cNvPr id="62" name="그림 61" descr="교통, 3D 모델링, 우주선이(가) 표시된 사진&#10;&#10;자동 생성된 설명">
            <a:extLst>
              <a:ext uri="{FF2B5EF4-FFF2-40B4-BE49-F238E27FC236}">
                <a16:creationId xmlns:a16="http://schemas.microsoft.com/office/drawing/2014/main" id="{6C88C6EB-F513-F809-9C06-CB412F72B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19" y="4591213"/>
            <a:ext cx="1761810" cy="18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404373-E58E-0B7A-F1EE-79A9E8B598FC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941601-CC58-8DDA-E7CD-2844A7A13CEE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23B8B-ECF0-AF82-64CB-4272005D1199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8869F-A2FF-3643-8117-B57F673C3906}"/>
              </a:ext>
            </a:extLst>
          </p:cNvPr>
          <p:cNvSpPr txBox="1"/>
          <p:nvPr/>
        </p:nvSpPr>
        <p:spPr>
          <a:xfrm>
            <a:off x="1856247" y="236219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FF0A4-93E3-F9C5-3367-393AF4D4EF76}"/>
              </a:ext>
            </a:extLst>
          </p:cNvPr>
          <p:cNvSpPr txBox="1"/>
          <p:nvPr/>
        </p:nvSpPr>
        <p:spPr>
          <a:xfrm>
            <a:off x="2585007" y="2300644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프로젝트 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C4E5C-93F3-7D34-D04D-E126451F757A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47816-AC71-D181-F38A-56957D64E89D}"/>
              </a:ext>
            </a:extLst>
          </p:cNvPr>
          <p:cNvSpPr txBox="1"/>
          <p:nvPr/>
        </p:nvSpPr>
        <p:spPr>
          <a:xfrm>
            <a:off x="2585007" y="3370277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진행상황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A14B2-762D-31F3-59A8-59EB428CD735}"/>
              </a:ext>
            </a:extLst>
          </p:cNvPr>
          <p:cNvSpPr txBox="1"/>
          <p:nvPr/>
        </p:nvSpPr>
        <p:spPr>
          <a:xfrm>
            <a:off x="1856247" y="45146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AD840-F1D8-47FF-A5D7-FC0D40CC3CC1}"/>
              </a:ext>
            </a:extLst>
          </p:cNvPr>
          <p:cNvSpPr txBox="1"/>
          <p:nvPr/>
        </p:nvSpPr>
        <p:spPr>
          <a:xfrm>
            <a:off x="2585007" y="4453080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향후계획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59B63-99A3-6AB8-BA91-DDA3C301AA57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table of contents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12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프로젝트 목표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4699FE08-B7D1-9EC6-8B9C-43628BE656E2}"/>
              </a:ext>
            </a:extLst>
          </p:cNvPr>
          <p:cNvSpPr txBox="1">
            <a:spLocks/>
          </p:cNvSpPr>
          <p:nvPr/>
        </p:nvSpPr>
        <p:spPr>
          <a:xfrm>
            <a:off x="512875" y="1112208"/>
            <a:ext cx="10543051" cy="4939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아닌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Florence-2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객체 인식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Inpaint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언어로 프롬프트를 입력 받을 수 있는 기능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99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96DE3C7-0CAF-BFB9-9130-9FEAE841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6"/>
          <a:stretch/>
        </p:blipFill>
        <p:spPr>
          <a:xfrm>
            <a:off x="2726843" y="1246215"/>
            <a:ext cx="2677059" cy="2841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47EB5-B16A-74ED-0E67-51A91593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"/>
          <a:stretch/>
        </p:blipFill>
        <p:spPr>
          <a:xfrm>
            <a:off x="6643687" y="3846895"/>
            <a:ext cx="2677059" cy="28421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65B071-A512-751A-28B3-D75D78F115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99"/>
          <a:stretch/>
        </p:blipFill>
        <p:spPr>
          <a:xfrm>
            <a:off x="2231818" y="4145275"/>
            <a:ext cx="3667110" cy="25345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A099E7-57DB-5893-913D-84BE48593E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12"/>
          <a:stretch/>
        </p:blipFill>
        <p:spPr>
          <a:xfrm>
            <a:off x="6643688" y="997560"/>
            <a:ext cx="2677059" cy="28493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7CFEE5-8994-6E92-5F91-537ECFDA7217}"/>
              </a:ext>
            </a:extLst>
          </p:cNvPr>
          <p:cNvSpPr txBox="1"/>
          <p:nvPr/>
        </p:nvSpPr>
        <p:spPr>
          <a:xfrm>
            <a:off x="1431721" y="677992"/>
            <a:ext cx="251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YOLO vs Florence-2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19774-B9B7-DFF7-8ABE-E2646CF8720C}"/>
              </a:ext>
            </a:extLst>
          </p:cNvPr>
          <p:cNvSpPr txBox="1"/>
          <p:nvPr/>
        </p:nvSpPr>
        <p:spPr>
          <a:xfrm>
            <a:off x="1653329" y="925445"/>
            <a:ext cx="859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YOLO</a:t>
            </a:r>
          </a:p>
        </p:txBody>
      </p:sp>
    </p:spTree>
    <p:extLst>
      <p:ext uri="{BB962C8B-B14F-4D97-AF65-F5344CB8AC3E}">
        <p14:creationId xmlns:p14="http://schemas.microsoft.com/office/powerpoint/2010/main" val="27706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A6B1E69-2002-AB2B-C9CE-6234A32B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06" y="1115839"/>
            <a:ext cx="2997025" cy="2869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D330A-4912-51B4-4395-DB8C1BFB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51" y="4025175"/>
            <a:ext cx="3478080" cy="2672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1A5248-DAD1-F997-E2CF-A60E6BFF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89" y="1177654"/>
            <a:ext cx="2901187" cy="27726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FB3CCD-D9E2-F8A1-D5C9-BC3FE0182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252" y="3950256"/>
            <a:ext cx="2999189" cy="2772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DB00F1-AA9B-C9C8-0D2B-A1ECA8C3F13C}"/>
              </a:ext>
            </a:extLst>
          </p:cNvPr>
          <p:cNvSpPr txBox="1"/>
          <p:nvPr/>
        </p:nvSpPr>
        <p:spPr>
          <a:xfrm>
            <a:off x="1431721" y="677992"/>
            <a:ext cx="251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YOLO vs Florence-2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3ED70-F28E-13DF-39CA-556EB4D6C6D1}"/>
              </a:ext>
            </a:extLst>
          </p:cNvPr>
          <p:cNvSpPr txBox="1"/>
          <p:nvPr/>
        </p:nvSpPr>
        <p:spPr>
          <a:xfrm>
            <a:off x="1653329" y="925445"/>
            <a:ext cx="1324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Florence-2</a:t>
            </a:r>
          </a:p>
        </p:txBody>
      </p:sp>
    </p:spTree>
    <p:extLst>
      <p:ext uri="{BB962C8B-B14F-4D97-AF65-F5344CB8AC3E}">
        <p14:creationId xmlns:p14="http://schemas.microsoft.com/office/powerpoint/2010/main" val="14351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A9D80CB-0C81-FCA1-219D-C94470FD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516"/>
          <a:stretch/>
        </p:blipFill>
        <p:spPr>
          <a:xfrm>
            <a:off x="328450" y="3932233"/>
            <a:ext cx="5767550" cy="2396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EB67F7B-749A-C885-3BF8-72069176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020"/>
          <a:stretch/>
        </p:blipFill>
        <p:spPr>
          <a:xfrm>
            <a:off x="6096000" y="1513625"/>
            <a:ext cx="5719955" cy="23247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C97E00-B9AF-735A-BCD0-1B5C58C3B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92438"/>
            <a:ext cx="5608320" cy="23399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125257-40E9-CD2C-ED23-95D2F0344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513625"/>
            <a:ext cx="5689600" cy="25122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5914EC-2026-7382-174B-B39E59DC79AA}"/>
              </a:ext>
            </a:extLst>
          </p:cNvPr>
          <p:cNvSpPr txBox="1"/>
          <p:nvPr/>
        </p:nvSpPr>
        <p:spPr>
          <a:xfrm>
            <a:off x="1431721" y="677992"/>
            <a:ext cx="251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YOLO vs Florence-2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F0438-269A-54D9-E732-E3BE2FADE983}"/>
              </a:ext>
            </a:extLst>
          </p:cNvPr>
          <p:cNvSpPr txBox="1"/>
          <p:nvPr/>
        </p:nvSpPr>
        <p:spPr>
          <a:xfrm>
            <a:off x="1653329" y="925445"/>
            <a:ext cx="859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YOLO</a:t>
            </a:r>
          </a:p>
        </p:txBody>
      </p:sp>
    </p:spTree>
    <p:extLst>
      <p:ext uri="{BB962C8B-B14F-4D97-AF65-F5344CB8AC3E}">
        <p14:creationId xmlns:p14="http://schemas.microsoft.com/office/powerpoint/2010/main" val="234272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2ED6754-3F06-3937-C462-38221958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39" y="3891280"/>
            <a:ext cx="3053521" cy="27797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CDDFE1-448D-7578-CC86-D6B75F85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1" y="981666"/>
            <a:ext cx="2962210" cy="28762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B57DB5-A476-E102-8277-9F982C82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1" y="3891280"/>
            <a:ext cx="2980904" cy="27177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0147DEB-8060-3554-D544-061B540FB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51" y="999868"/>
            <a:ext cx="2869980" cy="28580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B235FF-08B9-68EA-AB11-6C6EFDA12903}"/>
              </a:ext>
            </a:extLst>
          </p:cNvPr>
          <p:cNvSpPr txBox="1"/>
          <p:nvPr/>
        </p:nvSpPr>
        <p:spPr>
          <a:xfrm>
            <a:off x="1431721" y="677992"/>
            <a:ext cx="251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YOLO vs Florence-2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C91FE1-0DD8-F8E4-C501-C13C33BEDCC3}"/>
              </a:ext>
            </a:extLst>
          </p:cNvPr>
          <p:cNvSpPr txBox="1"/>
          <p:nvPr/>
        </p:nvSpPr>
        <p:spPr>
          <a:xfrm>
            <a:off x="1653329" y="925445"/>
            <a:ext cx="1324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Florence-2</a:t>
            </a:r>
          </a:p>
        </p:txBody>
      </p:sp>
    </p:spTree>
    <p:extLst>
      <p:ext uri="{BB962C8B-B14F-4D97-AF65-F5344CB8AC3E}">
        <p14:creationId xmlns:p14="http://schemas.microsoft.com/office/powerpoint/2010/main" val="232362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2639FA-B8E1-5897-5542-0A8FBEAA064C}"/>
              </a:ext>
            </a:extLst>
          </p:cNvPr>
          <p:cNvSpPr txBox="1"/>
          <p:nvPr/>
        </p:nvSpPr>
        <p:spPr>
          <a:xfrm>
            <a:off x="6096000" y="262120"/>
            <a:ext cx="134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Masking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76CE0-AA8D-8014-77FE-7DFD4EE96402}"/>
              </a:ext>
            </a:extLst>
          </p:cNvPr>
          <p:cNvSpPr txBox="1"/>
          <p:nvPr/>
        </p:nvSpPr>
        <p:spPr>
          <a:xfrm>
            <a:off x="1431721" y="677992"/>
            <a:ext cx="113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Inpaint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678EE2-0720-CB01-8C06-2F4EC7CA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341" y="696970"/>
            <a:ext cx="7711729" cy="297241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02F2AAA-D9E2-905F-429D-1B5D3700F1B4}"/>
              </a:ext>
            </a:extLst>
          </p:cNvPr>
          <p:cNvCxnSpPr>
            <a:cxnSpLocks/>
          </p:cNvCxnSpPr>
          <p:nvPr/>
        </p:nvCxnSpPr>
        <p:spPr>
          <a:xfrm flipH="1">
            <a:off x="6177280" y="603234"/>
            <a:ext cx="433384" cy="16606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2E8D29-7D8F-3451-189B-AAB0BDF05B76}"/>
              </a:ext>
            </a:extLst>
          </p:cNvPr>
          <p:cNvCxnSpPr>
            <a:cxnSpLocks/>
          </p:cNvCxnSpPr>
          <p:nvPr/>
        </p:nvCxnSpPr>
        <p:spPr>
          <a:xfrm>
            <a:off x="6610664" y="603234"/>
            <a:ext cx="828583" cy="12763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그림 13" descr="바퀴, 타이어, 차량, 육상 차량이(가) 표시된 사진&#10;&#10;자동 생성된 설명">
            <a:extLst>
              <a:ext uri="{FF2B5EF4-FFF2-40B4-BE49-F238E27FC236}">
                <a16:creationId xmlns:a16="http://schemas.microsoft.com/office/drawing/2014/main" id="{D9D4DE77-4436-1BA0-36F0-DFCA8B080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2263844"/>
            <a:ext cx="4191515" cy="2794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064144-125E-EA33-911E-C5E699666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501" y="3691717"/>
            <a:ext cx="7737849" cy="294014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48E1FE1-38B6-364B-5CD8-816FDE315EF2}"/>
              </a:ext>
            </a:extLst>
          </p:cNvPr>
          <p:cNvCxnSpPr>
            <a:cxnSpLocks/>
          </p:cNvCxnSpPr>
          <p:nvPr/>
        </p:nvCxnSpPr>
        <p:spPr>
          <a:xfrm>
            <a:off x="6610664" y="603234"/>
            <a:ext cx="197599" cy="41021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55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1" y="272716"/>
            <a:ext cx="548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/>
              <a:t>진행상황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_x407887344">
            <a:extLst>
              <a:ext uri="{FF2B5EF4-FFF2-40B4-BE49-F238E27FC236}">
                <a16:creationId xmlns:a16="http://schemas.microsoft.com/office/drawing/2014/main" id="{35FDF845-BC27-9413-B497-79993E11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43" y="3617506"/>
            <a:ext cx="4985249" cy="174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407888784">
            <a:extLst>
              <a:ext uri="{FF2B5EF4-FFF2-40B4-BE49-F238E27FC236}">
                <a16:creationId xmlns:a16="http://schemas.microsoft.com/office/drawing/2014/main" id="{D2F2222D-A743-F323-E6D0-F04C42EC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92" y="3670522"/>
            <a:ext cx="5040489" cy="17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C0408-8F2A-A543-9214-88A27E70497F}"/>
              </a:ext>
            </a:extLst>
          </p:cNvPr>
          <p:cNvSpPr txBox="1"/>
          <p:nvPr/>
        </p:nvSpPr>
        <p:spPr>
          <a:xfrm>
            <a:off x="1431721" y="677992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여러 언어로 프롬프트를 입력 받을 수 있는 기능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E45145-6AC4-6873-E1D1-D31DE92F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288"/>
          <a:stretch/>
        </p:blipFill>
        <p:spPr>
          <a:xfrm>
            <a:off x="2112622" y="1686380"/>
            <a:ext cx="4903729" cy="1650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F079E7-5ECB-DABA-508C-D060F1A9E9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3800"/>
          <a:stretch/>
        </p:blipFill>
        <p:spPr>
          <a:xfrm>
            <a:off x="7055493" y="1727206"/>
            <a:ext cx="5059968" cy="1650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4F6FE9-E619-DA52-4DC5-88DD0606C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77" y="1300588"/>
            <a:ext cx="1781424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7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202</Words>
  <Application>Microsoft Office PowerPoint</Application>
  <PresentationFormat>와이드스크린</PresentationFormat>
  <Paragraphs>82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최성우</dc:creator>
  <cp:lastModifiedBy>최성우</cp:lastModifiedBy>
  <cp:revision>164</cp:revision>
  <dcterms:created xsi:type="dcterms:W3CDTF">2024-05-13T19:44:30Z</dcterms:created>
  <dcterms:modified xsi:type="dcterms:W3CDTF">2024-09-09T15:47:54Z</dcterms:modified>
</cp:coreProperties>
</file>